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0" r:id="rId1"/>
  </p:sldMasterIdLst>
  <p:notesMasterIdLst>
    <p:notesMasterId r:id="rId4"/>
  </p:notesMasterIdLst>
  <p:sldIdLst>
    <p:sldId id="256" r:id="rId2"/>
    <p:sldId id="257" r:id="rId3"/>
  </p:sldIdLst>
  <p:sldSz cx="12192000" cy="6858000"/>
  <p:notesSz cx="6819900" cy="9918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5" d="100"/>
          <a:sy n="75" d="100"/>
        </p:scale>
        <p:origin x="7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55290" cy="49765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63032" y="0"/>
            <a:ext cx="2955290" cy="497658"/>
          </a:xfrm>
          <a:prstGeom prst="rect">
            <a:avLst/>
          </a:prstGeom>
        </p:spPr>
        <p:txBody>
          <a:bodyPr vert="horz" lIns="91440" tIns="45720" rIns="91440" bIns="45720" rtlCol="0"/>
          <a:lstStyle>
            <a:lvl1pPr algn="r">
              <a:defRPr sz="1200"/>
            </a:lvl1pPr>
          </a:lstStyle>
          <a:p>
            <a:fld id="{15273469-8551-4C76-A191-9DA469969CDC}" type="datetimeFigureOut">
              <a:rPr lang="de-DE" smtClean="0"/>
              <a:t>11.11.2024</a:t>
            </a:fld>
            <a:endParaRPr lang="de-DE" dirty="0"/>
          </a:p>
        </p:txBody>
      </p:sp>
      <p:sp>
        <p:nvSpPr>
          <p:cNvPr id="4" name="Folienbildplatzhalter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1990" y="4773374"/>
            <a:ext cx="5455920" cy="3905488"/>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1044"/>
            <a:ext cx="2955290" cy="497656"/>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63032" y="9421044"/>
            <a:ext cx="2955290" cy="497656"/>
          </a:xfrm>
          <a:prstGeom prst="rect">
            <a:avLst/>
          </a:prstGeom>
        </p:spPr>
        <p:txBody>
          <a:bodyPr vert="horz" lIns="91440" tIns="45720" rIns="91440" bIns="45720" rtlCol="0" anchor="b"/>
          <a:lstStyle>
            <a:lvl1pPr algn="r">
              <a:defRPr sz="1200"/>
            </a:lvl1pPr>
          </a:lstStyle>
          <a:p>
            <a:fld id="{1AB08804-A049-474B-BECB-E43E54472649}" type="slidenum">
              <a:rPr lang="de-DE" smtClean="0"/>
              <a:t>‹Nr.›</a:t>
            </a:fld>
            <a:endParaRPr lang="de-DE" dirty="0"/>
          </a:p>
        </p:txBody>
      </p:sp>
    </p:spTree>
    <p:extLst>
      <p:ext uri="{BB962C8B-B14F-4D97-AF65-F5344CB8AC3E}">
        <p14:creationId xmlns:p14="http://schemas.microsoft.com/office/powerpoint/2010/main" val="203469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1AB08804-A049-474B-BECB-E43E54472649}" type="slidenum">
              <a:rPr lang="de-DE" smtClean="0"/>
              <a:t>1</a:t>
            </a:fld>
            <a:endParaRPr lang="de-DE" dirty="0"/>
          </a:p>
        </p:txBody>
      </p:sp>
    </p:spTree>
    <p:extLst>
      <p:ext uri="{BB962C8B-B14F-4D97-AF65-F5344CB8AC3E}">
        <p14:creationId xmlns:p14="http://schemas.microsoft.com/office/powerpoint/2010/main" val="1646352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1AB08804-A049-474B-BECB-E43E54472649}" type="slidenum">
              <a:rPr lang="de-DE" smtClean="0"/>
              <a:t>2</a:t>
            </a:fld>
            <a:endParaRPr lang="de-DE" dirty="0"/>
          </a:p>
        </p:txBody>
      </p:sp>
    </p:spTree>
    <p:extLst>
      <p:ext uri="{BB962C8B-B14F-4D97-AF65-F5344CB8AC3E}">
        <p14:creationId xmlns:p14="http://schemas.microsoft.com/office/powerpoint/2010/main" val="2250631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BEF8CEB1-795D-410C-AC85-784617F2431F}"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559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3355807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4219559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4057770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fld id="{BEF8CEB1-795D-410C-AC85-784617F2431F}"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2996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1436866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211403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1681076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dirty="0"/>
          </a:p>
        </p:txBody>
      </p:sp>
      <p:sp>
        <p:nvSpPr>
          <p:cNvPr id="9" name="Slide Number Placeholder 8"/>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364242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8B8C974-C26A-45BA-9F94-FF5CCA7603C3}" type="datetimeFigureOut">
              <a:rPr lang="de-DE" smtClean="0"/>
              <a:t>11.11.2024</a:t>
            </a:fld>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DE"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EF8CEB1-795D-410C-AC85-784617F2431F}" type="slidenum">
              <a:rPr lang="de-DE" smtClean="0"/>
              <a:t>‹Nr.›</a:t>
            </a:fld>
            <a:endParaRPr lang="de-DE" dirty="0"/>
          </a:p>
        </p:txBody>
      </p:sp>
    </p:spTree>
    <p:extLst>
      <p:ext uri="{BB962C8B-B14F-4D97-AF65-F5344CB8AC3E}">
        <p14:creationId xmlns:p14="http://schemas.microsoft.com/office/powerpoint/2010/main" val="1698270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C8B8C974-C26A-45BA-9F94-FF5CCA7603C3}" type="datetimeFigureOut">
              <a:rPr lang="de-DE" smtClean="0"/>
              <a:t>11.11.2024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fld id="{BEF8CEB1-795D-410C-AC85-784617F2431F}" type="slidenum">
              <a:rPr lang="de-DE" smtClean="0"/>
              <a:t>‹Nr.›</a:t>
            </a:fld>
            <a:endParaRPr lang="de-DE" dirty="0"/>
          </a:p>
        </p:txBody>
      </p:sp>
    </p:spTree>
    <p:extLst>
      <p:ext uri="{BB962C8B-B14F-4D97-AF65-F5344CB8AC3E}">
        <p14:creationId xmlns:p14="http://schemas.microsoft.com/office/powerpoint/2010/main" val="873581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8B8C974-C26A-45BA-9F94-FF5CCA7603C3}" type="datetimeFigureOut">
              <a:rPr lang="de-DE" smtClean="0"/>
              <a:t>11.11.2024</a:t>
            </a:fld>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F8CEB1-795D-410C-AC85-784617F2431F}" type="slidenum">
              <a:rPr lang="de-DE" smtClean="0"/>
              <a:t>‹Nr.›</a:t>
            </a:fld>
            <a:endParaRPr lang="de-DE"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5138584"/>
      </p:ext>
    </p:extLst>
  </p:cSld>
  <p:clrMap bg1="lt1" tx1="dk1" bg2="lt2" tx2="dk2" accent1="accent1" accent2="accent2" accent3="accent3" accent4="accent4" accent5="accent5" accent6="accent6" hlink="hlink" folHlink="folHlink"/>
  <p:sldLayoutIdLst>
    <p:sldLayoutId id="2147484021"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5" name="Grafik 15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370476" y="2824166"/>
            <a:ext cx="6219823" cy="1123950"/>
          </a:xfrm>
          <a:prstGeom prst="rect">
            <a:avLst/>
          </a:prstGeom>
          <a:effectLst>
            <a:glow rad="127000">
              <a:schemeClr val="tx1">
                <a:alpha val="0"/>
              </a:schemeClr>
            </a:glow>
          </a:effectLst>
        </p:spPr>
      </p:pic>
      <p:pic>
        <p:nvPicPr>
          <p:cNvPr id="156" name="Grafik 15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7498261" y="3005141"/>
            <a:ext cx="6219823" cy="1123950"/>
          </a:xfrm>
          <a:prstGeom prst="rect">
            <a:avLst/>
          </a:prstGeom>
          <a:effectLst>
            <a:glow rad="127000">
              <a:schemeClr val="tx1">
                <a:alpha val="0"/>
              </a:schemeClr>
            </a:glow>
          </a:effectLst>
        </p:spPr>
      </p:pic>
      <p:sp>
        <p:nvSpPr>
          <p:cNvPr id="151" name="Textfeld 150"/>
          <p:cNvSpPr txBox="1"/>
          <p:nvPr/>
        </p:nvSpPr>
        <p:spPr>
          <a:xfrm>
            <a:off x="2758712" y="-56317"/>
            <a:ext cx="6128973" cy="41549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de-DE" sz="2100" b="1" dirty="0"/>
              <a:t>Lebendiger Adventskalender Walhausen 2024 </a:t>
            </a:r>
          </a:p>
        </p:txBody>
      </p:sp>
      <p:sp>
        <p:nvSpPr>
          <p:cNvPr id="78" name="Rechteck 77"/>
          <p:cNvSpPr/>
          <p:nvPr/>
        </p:nvSpPr>
        <p:spPr>
          <a:xfrm>
            <a:off x="1822699" y="45720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79" name="Rechteck 78"/>
          <p:cNvSpPr/>
          <p:nvPr/>
        </p:nvSpPr>
        <p:spPr>
          <a:xfrm>
            <a:off x="3880098" y="485779"/>
            <a:ext cx="1433317"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0" name="Rechteck 79"/>
          <p:cNvSpPr/>
          <p:nvPr/>
        </p:nvSpPr>
        <p:spPr>
          <a:xfrm>
            <a:off x="8266076" y="47625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a:p>
            <a:pPr algn="ctr"/>
            <a:r>
              <a:rPr lang="de-DE" sz="1050" b="1" dirty="0"/>
              <a:t>Silvia </a:t>
            </a:r>
            <a:r>
              <a:rPr lang="de-DE" sz="1050" b="1" dirty="0" err="1"/>
              <a:t>Hemmerling</a:t>
            </a:r>
            <a:br>
              <a:rPr lang="de-DE" sz="1050" b="1" dirty="0"/>
            </a:br>
            <a:endParaRPr lang="de-DE" sz="1050" b="1" dirty="0"/>
          </a:p>
          <a:p>
            <a:pPr algn="ctr"/>
            <a:endParaRPr lang="de-DE" sz="900" b="1" dirty="0"/>
          </a:p>
        </p:txBody>
      </p:sp>
      <p:sp>
        <p:nvSpPr>
          <p:cNvPr id="81" name="Rechteck 80"/>
          <p:cNvSpPr/>
          <p:nvPr/>
        </p:nvSpPr>
        <p:spPr>
          <a:xfrm>
            <a:off x="6051799" y="485779"/>
            <a:ext cx="1492002"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2" name="Rechteck 81"/>
          <p:cNvSpPr/>
          <p:nvPr/>
        </p:nvSpPr>
        <p:spPr>
          <a:xfrm>
            <a:off x="6051709" y="3683703"/>
            <a:ext cx="143293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3" name="Rechteck 82"/>
          <p:cNvSpPr/>
          <p:nvPr/>
        </p:nvSpPr>
        <p:spPr>
          <a:xfrm>
            <a:off x="3870574" y="3701250"/>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4" name="Rechteck 83"/>
          <p:cNvSpPr/>
          <p:nvPr/>
        </p:nvSpPr>
        <p:spPr>
          <a:xfrm>
            <a:off x="6102475" y="266884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5" name="Rechteck 84"/>
          <p:cNvSpPr/>
          <p:nvPr/>
        </p:nvSpPr>
        <p:spPr>
          <a:xfrm>
            <a:off x="1822699" y="156210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6" name="Rechteck 85"/>
          <p:cNvSpPr/>
          <p:nvPr/>
        </p:nvSpPr>
        <p:spPr>
          <a:xfrm>
            <a:off x="3832473" y="1571629"/>
            <a:ext cx="1480943"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7" name="Rechteck 86"/>
          <p:cNvSpPr/>
          <p:nvPr/>
        </p:nvSpPr>
        <p:spPr>
          <a:xfrm>
            <a:off x="1834449" y="5845233"/>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de-DE" sz="1000" b="1" dirty="0"/>
              <a:t>     </a:t>
            </a:r>
          </a:p>
          <a:p>
            <a:pPr algn="ctr"/>
            <a:r>
              <a:rPr lang="de-DE" sz="900" b="1" dirty="0"/>
              <a:t>Edda Niedermeier</a:t>
            </a:r>
            <a:br>
              <a:rPr lang="de-DE" sz="900" b="1" dirty="0"/>
            </a:br>
            <a:endParaRPr lang="de-DE" sz="900" b="1" dirty="0"/>
          </a:p>
        </p:txBody>
      </p:sp>
      <p:sp>
        <p:nvSpPr>
          <p:cNvPr id="88" name="Rechteck 87"/>
          <p:cNvSpPr/>
          <p:nvPr/>
        </p:nvSpPr>
        <p:spPr>
          <a:xfrm>
            <a:off x="1841749" y="478155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89" name="Rechteck 88"/>
          <p:cNvSpPr/>
          <p:nvPr/>
        </p:nvSpPr>
        <p:spPr>
          <a:xfrm>
            <a:off x="1851274" y="369570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0" name="Rechteck 89"/>
          <p:cNvSpPr/>
          <p:nvPr/>
        </p:nvSpPr>
        <p:spPr>
          <a:xfrm>
            <a:off x="6051799" y="1590679"/>
            <a:ext cx="1495424"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900" b="1" dirty="0"/>
          </a:p>
          <a:p>
            <a:pPr algn="ctr"/>
            <a:r>
              <a:rPr lang="de-DE" sz="900" b="1" dirty="0"/>
              <a:t>Weihnachtskonzert</a:t>
            </a:r>
            <a:br>
              <a:rPr lang="de-DE" sz="900" b="1" dirty="0"/>
            </a:br>
            <a:r>
              <a:rPr lang="de-DE" sz="900" b="1" dirty="0"/>
              <a:t>(ev. Kirche)</a:t>
            </a:r>
            <a:br>
              <a:rPr lang="de-DE" sz="900" b="1" dirty="0"/>
            </a:br>
            <a:r>
              <a:rPr lang="de-DE" sz="900" b="1" dirty="0"/>
              <a:t> plus Lichterfahrt </a:t>
            </a:r>
            <a:r>
              <a:rPr lang="de-DE" sz="900" b="1" dirty="0" err="1"/>
              <a:t>Treckerstube</a:t>
            </a:r>
            <a:endParaRPr lang="de-DE" sz="900" dirty="0"/>
          </a:p>
        </p:txBody>
      </p:sp>
      <p:sp>
        <p:nvSpPr>
          <p:cNvPr id="91" name="Rechteck 90"/>
          <p:cNvSpPr/>
          <p:nvPr/>
        </p:nvSpPr>
        <p:spPr>
          <a:xfrm>
            <a:off x="3870574" y="2657479"/>
            <a:ext cx="1425326"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2" name="Rechteck 91"/>
          <p:cNvSpPr/>
          <p:nvPr/>
        </p:nvSpPr>
        <p:spPr>
          <a:xfrm>
            <a:off x="1832224" y="2657479"/>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3" name="Rechteck 92"/>
          <p:cNvSpPr/>
          <p:nvPr/>
        </p:nvSpPr>
        <p:spPr>
          <a:xfrm>
            <a:off x="3841999" y="582930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4" name="Rechteck 93"/>
          <p:cNvSpPr/>
          <p:nvPr/>
        </p:nvSpPr>
        <p:spPr>
          <a:xfrm>
            <a:off x="8299699" y="5843381"/>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00" b="1" dirty="0"/>
          </a:p>
          <a:p>
            <a:pPr algn="ctr"/>
            <a:r>
              <a:rPr lang="de-DE" sz="900" b="1" dirty="0"/>
              <a:t> Jugendclub „heiliger Frühschoppen“</a:t>
            </a:r>
            <a:br>
              <a:rPr lang="de-DE" sz="900" b="1" dirty="0"/>
            </a:br>
            <a:r>
              <a:rPr lang="de-DE" sz="900" b="1" dirty="0"/>
              <a:t>(Jugendclub)</a:t>
            </a:r>
          </a:p>
        </p:txBody>
      </p:sp>
      <p:sp>
        <p:nvSpPr>
          <p:cNvPr id="95" name="Rechteck 94"/>
          <p:cNvSpPr/>
          <p:nvPr/>
        </p:nvSpPr>
        <p:spPr>
          <a:xfrm>
            <a:off x="8326367" y="367828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00" b="1" dirty="0"/>
          </a:p>
          <a:p>
            <a:pPr algn="ctr"/>
            <a:endParaRPr lang="de-DE" sz="1000" b="1" dirty="0"/>
          </a:p>
          <a:p>
            <a:pPr algn="ctr"/>
            <a:r>
              <a:rPr lang="de-DE" sz="1000" b="1" dirty="0"/>
              <a:t>AG </a:t>
            </a:r>
            <a:r>
              <a:rPr lang="de-DE" sz="1000" b="1" dirty="0" err="1"/>
              <a:t>Walhauser</a:t>
            </a:r>
            <a:r>
              <a:rPr lang="de-DE" sz="1000" b="1" dirty="0"/>
              <a:t> Vereine </a:t>
            </a:r>
          </a:p>
        </p:txBody>
      </p:sp>
      <p:sp>
        <p:nvSpPr>
          <p:cNvPr id="96" name="Rechteck 95"/>
          <p:cNvSpPr/>
          <p:nvPr/>
        </p:nvSpPr>
        <p:spPr>
          <a:xfrm>
            <a:off x="8318749" y="272415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7" name="Rechteck 96"/>
          <p:cNvSpPr/>
          <p:nvPr/>
        </p:nvSpPr>
        <p:spPr>
          <a:xfrm>
            <a:off x="8312647" y="485775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b="1" dirty="0"/>
          </a:p>
          <a:p>
            <a:pPr algn="ctr"/>
            <a:r>
              <a:rPr lang="de-DE" sz="900" b="1" dirty="0"/>
              <a:t>FC Walhausen</a:t>
            </a:r>
            <a:br>
              <a:rPr lang="de-DE" sz="900" b="1" dirty="0"/>
            </a:br>
            <a:r>
              <a:rPr lang="de-DE" sz="900" b="1" dirty="0"/>
              <a:t>(Sportplatz)</a:t>
            </a:r>
          </a:p>
        </p:txBody>
      </p:sp>
      <p:sp>
        <p:nvSpPr>
          <p:cNvPr id="98" name="Rechteck 97"/>
          <p:cNvSpPr/>
          <p:nvPr/>
        </p:nvSpPr>
        <p:spPr>
          <a:xfrm>
            <a:off x="8337799" y="1572153"/>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99" name="Rechteck 98"/>
          <p:cNvSpPr/>
          <p:nvPr/>
        </p:nvSpPr>
        <p:spPr>
          <a:xfrm>
            <a:off x="3832474" y="4791079"/>
            <a:ext cx="14287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100" name="Rechteck 99"/>
          <p:cNvSpPr/>
          <p:nvPr/>
        </p:nvSpPr>
        <p:spPr>
          <a:xfrm>
            <a:off x="6032749" y="5826479"/>
            <a:ext cx="1400175"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101" name="Rechteck 100"/>
          <p:cNvSpPr/>
          <p:nvPr/>
        </p:nvSpPr>
        <p:spPr>
          <a:xfrm>
            <a:off x="6042274" y="4857754"/>
            <a:ext cx="1390650" cy="762000"/>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dirty="0"/>
          </a:p>
        </p:txBody>
      </p:sp>
      <p:sp>
        <p:nvSpPr>
          <p:cNvPr id="102" name="Textfeld 52"/>
          <p:cNvSpPr txBox="1"/>
          <p:nvPr/>
        </p:nvSpPr>
        <p:spPr>
          <a:xfrm>
            <a:off x="1822699" y="466729"/>
            <a:ext cx="1390650" cy="73342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de-DE" sz="900" b="1" dirty="0"/>
              <a:t>						</a:t>
            </a:r>
          </a:p>
        </p:txBody>
      </p:sp>
      <p:sp>
        <p:nvSpPr>
          <p:cNvPr id="103" name="Textfeld 54"/>
          <p:cNvSpPr txBox="1"/>
          <p:nvPr/>
        </p:nvSpPr>
        <p:spPr>
          <a:xfrm>
            <a:off x="1822699" y="1571629"/>
            <a:ext cx="1390650" cy="7620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de-DE" sz="1000" b="1" dirty="0"/>
              <a:t>  </a:t>
            </a:r>
          </a:p>
        </p:txBody>
      </p:sp>
      <p:sp>
        <p:nvSpPr>
          <p:cNvPr id="104" name="Textfeld 56"/>
          <p:cNvSpPr txBox="1"/>
          <p:nvPr/>
        </p:nvSpPr>
        <p:spPr>
          <a:xfrm>
            <a:off x="1717924" y="2619379"/>
            <a:ext cx="1495425" cy="82867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a:p>
            <a:pPr algn="ctr"/>
            <a:endParaRPr lang="de-DE" sz="1000" b="1" dirty="0"/>
          </a:p>
          <a:p>
            <a:pPr algn="ctr"/>
            <a:r>
              <a:rPr lang="de-DE" sz="900" b="1" dirty="0" err="1"/>
              <a:t>proWAL</a:t>
            </a:r>
            <a:br>
              <a:rPr lang="de-DE" sz="900" b="1" dirty="0"/>
            </a:br>
            <a:r>
              <a:rPr lang="de-DE" sz="900" b="1" dirty="0"/>
              <a:t>((</a:t>
            </a:r>
            <a:r>
              <a:rPr lang="de-DE" sz="900" b="1" dirty="0" err="1"/>
              <a:t>GASThaus</a:t>
            </a:r>
            <a:r>
              <a:rPr lang="de-DE" sz="900" b="1" dirty="0"/>
              <a:t> Stephan)</a:t>
            </a:r>
          </a:p>
        </p:txBody>
      </p:sp>
      <p:sp>
        <p:nvSpPr>
          <p:cNvPr id="105" name="Textfeld 58"/>
          <p:cNvSpPr txBox="1"/>
          <p:nvPr/>
        </p:nvSpPr>
        <p:spPr>
          <a:xfrm>
            <a:off x="1846555" y="3676649"/>
            <a:ext cx="1387563" cy="7620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de-DE"/>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de-DE" sz="1050" dirty="0"/>
              <a:t>Fam. </a:t>
            </a:r>
            <a:r>
              <a:rPr lang="de-DE" sz="1050" dirty="0" err="1"/>
              <a:t>Pagliarini</a:t>
            </a:r>
            <a:r>
              <a:rPr lang="de-DE" sz="1050" dirty="0"/>
              <a:t> Rita</a:t>
            </a:r>
          </a:p>
          <a:p>
            <a:r>
              <a:rPr lang="de-DE" sz="1100" dirty="0"/>
              <a:t>Weihnachtliche Klänge mit dem Jugendchor Freisen</a:t>
            </a:r>
          </a:p>
        </p:txBody>
      </p:sp>
      <p:sp>
        <p:nvSpPr>
          <p:cNvPr id="106" name="Textfeld 60"/>
          <p:cNvSpPr txBox="1"/>
          <p:nvPr/>
        </p:nvSpPr>
        <p:spPr>
          <a:xfrm>
            <a:off x="1841749" y="4781554"/>
            <a:ext cx="1381125" cy="7429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de-DE"/>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endParaRPr lang="de-DE" dirty="0"/>
          </a:p>
        </p:txBody>
      </p:sp>
      <p:sp>
        <p:nvSpPr>
          <p:cNvPr id="108" name="Textfeld 63"/>
          <p:cNvSpPr txBox="1"/>
          <p:nvPr/>
        </p:nvSpPr>
        <p:spPr>
          <a:xfrm>
            <a:off x="3841998" y="476254"/>
            <a:ext cx="1453901" cy="77152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00" b="1" dirty="0"/>
          </a:p>
          <a:p>
            <a:pPr algn="ctr"/>
            <a:endParaRPr lang="de-DE" sz="900" b="1" dirty="0"/>
          </a:p>
        </p:txBody>
      </p:sp>
      <p:sp>
        <p:nvSpPr>
          <p:cNvPr id="109" name="Textfeld 65"/>
          <p:cNvSpPr txBox="1"/>
          <p:nvPr/>
        </p:nvSpPr>
        <p:spPr>
          <a:xfrm>
            <a:off x="3842000" y="1590679"/>
            <a:ext cx="1453899" cy="7239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de-DE"/>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endParaRPr lang="de-DE" sz="900" dirty="0"/>
          </a:p>
          <a:p>
            <a:r>
              <a:rPr lang="de-DE" sz="900" dirty="0"/>
              <a:t>Gemeinsamer   Nikolausabend am Meiler mit Lichterwanderung</a:t>
            </a:r>
          </a:p>
        </p:txBody>
      </p:sp>
      <p:sp>
        <p:nvSpPr>
          <p:cNvPr id="110" name="Textfeld 66"/>
          <p:cNvSpPr txBox="1"/>
          <p:nvPr/>
        </p:nvSpPr>
        <p:spPr>
          <a:xfrm>
            <a:off x="3888976" y="2653500"/>
            <a:ext cx="1390004" cy="74295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00" b="1" dirty="0"/>
          </a:p>
          <a:p>
            <a:pPr algn="ctr"/>
            <a:r>
              <a:rPr lang="de-DE" sz="900" b="1" dirty="0"/>
              <a:t> </a:t>
            </a:r>
          </a:p>
        </p:txBody>
      </p:sp>
      <p:sp>
        <p:nvSpPr>
          <p:cNvPr id="111" name="Textfeld 67"/>
          <p:cNvSpPr txBox="1"/>
          <p:nvPr/>
        </p:nvSpPr>
        <p:spPr>
          <a:xfrm>
            <a:off x="3879542" y="3690941"/>
            <a:ext cx="1373073" cy="75247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a:p>
            <a:pPr algn="ctr"/>
            <a:r>
              <a:rPr lang="de-DE" sz="1000" b="1" dirty="0"/>
              <a:t>Jenny Fettes</a:t>
            </a:r>
          </a:p>
          <a:p>
            <a:pPr algn="ctr"/>
            <a:r>
              <a:rPr lang="de-DE" sz="1000" b="1" dirty="0"/>
              <a:t>Weihnachtsgeschichte</a:t>
            </a:r>
          </a:p>
        </p:txBody>
      </p:sp>
      <p:sp>
        <p:nvSpPr>
          <p:cNvPr id="112" name="Textfeld 68"/>
          <p:cNvSpPr txBox="1"/>
          <p:nvPr/>
        </p:nvSpPr>
        <p:spPr>
          <a:xfrm>
            <a:off x="3790765" y="4800604"/>
            <a:ext cx="1450115" cy="73342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p:txBody>
      </p:sp>
      <p:sp>
        <p:nvSpPr>
          <p:cNvPr id="113" name="Textfeld 69"/>
          <p:cNvSpPr txBox="1"/>
          <p:nvPr/>
        </p:nvSpPr>
        <p:spPr>
          <a:xfrm>
            <a:off x="3851524" y="5838829"/>
            <a:ext cx="1371600" cy="7620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de-DE"/>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r>
              <a:rPr lang="de-DE" dirty="0"/>
              <a:t> </a:t>
            </a:r>
          </a:p>
          <a:p>
            <a:endParaRPr lang="de-DE" sz="900" dirty="0"/>
          </a:p>
        </p:txBody>
      </p:sp>
      <p:sp>
        <p:nvSpPr>
          <p:cNvPr id="114" name="Textfeld 70"/>
          <p:cNvSpPr txBox="1"/>
          <p:nvPr/>
        </p:nvSpPr>
        <p:spPr>
          <a:xfrm>
            <a:off x="6042274" y="485779"/>
            <a:ext cx="1496479" cy="7620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de-DE"/>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endParaRPr lang="de-DE" dirty="0"/>
          </a:p>
          <a:p>
            <a:endParaRPr lang="de-DE" dirty="0"/>
          </a:p>
        </p:txBody>
      </p:sp>
      <p:sp>
        <p:nvSpPr>
          <p:cNvPr id="116" name="Textfeld 75"/>
          <p:cNvSpPr txBox="1"/>
          <p:nvPr/>
        </p:nvSpPr>
        <p:spPr>
          <a:xfrm>
            <a:off x="6093989" y="2650956"/>
            <a:ext cx="1390650" cy="809625"/>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a:p>
            <a:pPr algn="ctr"/>
            <a:r>
              <a:rPr lang="de-DE" sz="1000" b="1" dirty="0"/>
              <a:t>Marko Nagel</a:t>
            </a:r>
            <a:br>
              <a:rPr lang="de-DE" sz="1000" b="1" dirty="0"/>
            </a:br>
            <a:r>
              <a:rPr lang="de-DE" sz="1000" b="1" dirty="0"/>
              <a:t>Viktorianische Weihnachten</a:t>
            </a:r>
          </a:p>
        </p:txBody>
      </p:sp>
      <p:sp>
        <p:nvSpPr>
          <p:cNvPr id="117" name="Textfeld 76"/>
          <p:cNvSpPr txBox="1"/>
          <p:nvPr/>
        </p:nvSpPr>
        <p:spPr>
          <a:xfrm>
            <a:off x="6051707" y="3678284"/>
            <a:ext cx="1432931" cy="759906"/>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p:txBody>
      </p:sp>
      <p:sp>
        <p:nvSpPr>
          <p:cNvPr id="118" name="Textfeld 77"/>
          <p:cNvSpPr txBox="1"/>
          <p:nvPr/>
        </p:nvSpPr>
        <p:spPr>
          <a:xfrm>
            <a:off x="6021930" y="4854638"/>
            <a:ext cx="1400175" cy="75247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a:p>
            <a:pPr algn="ctr"/>
            <a:r>
              <a:rPr lang="de-DE" sz="1050" b="1" dirty="0"/>
              <a:t>Fam. </a:t>
            </a:r>
            <a:r>
              <a:rPr lang="de-DE" sz="1050" b="1" dirty="0" err="1"/>
              <a:t>Ahlburg</a:t>
            </a:r>
            <a:endParaRPr lang="de-DE" sz="1050" b="1" dirty="0"/>
          </a:p>
          <a:p>
            <a:pPr algn="ctr"/>
            <a:endParaRPr lang="de-DE" sz="1050" b="1" dirty="0"/>
          </a:p>
        </p:txBody>
      </p:sp>
      <p:sp>
        <p:nvSpPr>
          <p:cNvPr id="119" name="Textfeld 79"/>
          <p:cNvSpPr txBox="1"/>
          <p:nvPr/>
        </p:nvSpPr>
        <p:spPr>
          <a:xfrm>
            <a:off x="6027939" y="5835653"/>
            <a:ext cx="1385936" cy="733425"/>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1050" b="1" dirty="0"/>
          </a:p>
          <a:p>
            <a:pPr algn="ctr"/>
            <a:r>
              <a:rPr lang="de-DE" sz="900" b="1" dirty="0"/>
              <a:t>  Zarte Melodien mit      E- 605</a:t>
            </a:r>
          </a:p>
          <a:p>
            <a:pPr algn="ctr"/>
            <a:endParaRPr lang="de-DE" sz="1000" b="1" dirty="0"/>
          </a:p>
        </p:txBody>
      </p:sp>
      <p:sp>
        <p:nvSpPr>
          <p:cNvPr id="121" name="Textfeld 81"/>
          <p:cNvSpPr txBox="1"/>
          <p:nvPr/>
        </p:nvSpPr>
        <p:spPr>
          <a:xfrm>
            <a:off x="8337799" y="1571629"/>
            <a:ext cx="1390650" cy="781049"/>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de-DE" sz="900" b="1" dirty="0"/>
          </a:p>
        </p:txBody>
      </p:sp>
      <p:sp>
        <p:nvSpPr>
          <p:cNvPr id="122" name="Textfeld 82"/>
          <p:cNvSpPr txBox="1"/>
          <p:nvPr/>
        </p:nvSpPr>
        <p:spPr>
          <a:xfrm>
            <a:off x="8312647" y="2732050"/>
            <a:ext cx="1377702" cy="762000"/>
          </a:xfrm>
          <a:prstGeom prst="rect">
            <a:avLst/>
          </a:prstGeom>
          <a:solidFill>
            <a:schemeClr val="lt1"/>
          </a:solidFill>
          <a:ln w="9525" cmpd="sng">
            <a:solidFill>
              <a:schemeClr val="lt1">
                <a:shade val="50000"/>
              </a:schemeClr>
            </a:solidFill>
          </a:ln>
        </p:spPr>
        <p:style>
          <a:lnRef idx="0">
            <a:scrgbClr r="0" g="0" b="0"/>
          </a:lnRef>
          <a:fillRef idx="0">
            <a:scrgbClr r="0" g="0" b="0"/>
          </a:fillRef>
          <a:effectRef idx="0">
            <a:scrgbClr r="0" g="0" b="0"/>
          </a:effectRef>
          <a:fontRef idx="minor">
            <a:schemeClr val="dk1"/>
          </a:fontRef>
        </p:style>
        <p:txBody>
          <a:bodyPr wrap="square" rtlCol="0" anchor="t"/>
          <a:lstStyle>
            <a:defPPr>
              <a:defRPr lang="en-US"/>
            </a:defPPr>
            <a:lvl1pPr indent="0" algn="ctr">
              <a:defRPr sz="1000" b="1"/>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endParaRPr lang="de-DE" dirty="0"/>
          </a:p>
          <a:p>
            <a:r>
              <a:rPr lang="de-DE" sz="900" dirty="0"/>
              <a:t>Mona </a:t>
            </a:r>
            <a:r>
              <a:rPr lang="de-DE" sz="900" dirty="0" err="1"/>
              <a:t>Heypeter</a:t>
            </a:r>
            <a:endParaRPr lang="de-DE" sz="900" dirty="0"/>
          </a:p>
          <a:p>
            <a:r>
              <a:rPr lang="de-DE" sz="900" dirty="0"/>
              <a:t>Adventsandacht</a:t>
            </a:r>
          </a:p>
        </p:txBody>
      </p:sp>
      <p:sp>
        <p:nvSpPr>
          <p:cNvPr id="126" name="Stern mit 12 Zacken 125"/>
          <p:cNvSpPr/>
          <p:nvPr/>
        </p:nvSpPr>
        <p:spPr>
          <a:xfrm>
            <a:off x="1365499" y="21907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So..</a:t>
            </a:r>
            <a:r>
              <a:rPr lang="de-DE" sz="1100" b="1" dirty="0"/>
              <a:t>1</a:t>
            </a:r>
            <a:endParaRPr lang="de-DE" sz="700" b="1" dirty="0"/>
          </a:p>
        </p:txBody>
      </p:sp>
      <p:sp>
        <p:nvSpPr>
          <p:cNvPr id="127" name="Stern mit 12 Zacken 126"/>
          <p:cNvSpPr/>
          <p:nvPr/>
        </p:nvSpPr>
        <p:spPr>
          <a:xfrm>
            <a:off x="3451474" y="266704"/>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Mo.</a:t>
            </a:r>
          </a:p>
          <a:p>
            <a:pPr algn="l"/>
            <a:r>
              <a:rPr lang="de-DE" sz="1100" b="1" dirty="0"/>
              <a:t>2</a:t>
            </a:r>
          </a:p>
        </p:txBody>
      </p:sp>
      <p:sp>
        <p:nvSpPr>
          <p:cNvPr id="128" name="Stern mit 12 Zacken 127"/>
          <p:cNvSpPr/>
          <p:nvPr/>
        </p:nvSpPr>
        <p:spPr>
          <a:xfrm>
            <a:off x="5617239" y="27622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de-DE" sz="600" b="1" dirty="0"/>
              <a:t>Di.</a:t>
            </a:r>
            <a:endParaRPr lang="de-DE" sz="600" b="1" dirty="0">
              <a:solidFill>
                <a:schemeClr val="lt1"/>
              </a:solidFill>
              <a:latin typeface="+mn-lt"/>
              <a:ea typeface="+mn-ea"/>
              <a:cs typeface="+mn-cs"/>
            </a:endParaRPr>
          </a:p>
          <a:p>
            <a:pPr marL="0" indent="0" algn="l"/>
            <a:r>
              <a:rPr lang="de-DE" sz="1100" b="1" dirty="0">
                <a:solidFill>
                  <a:schemeClr val="lt1"/>
                </a:solidFill>
                <a:latin typeface="+mn-lt"/>
                <a:ea typeface="+mn-ea"/>
                <a:cs typeface="+mn-cs"/>
              </a:rPr>
              <a:t>3</a:t>
            </a:r>
          </a:p>
        </p:txBody>
      </p:sp>
      <p:sp>
        <p:nvSpPr>
          <p:cNvPr id="129" name="Stern mit 12 Zacken 128"/>
          <p:cNvSpPr/>
          <p:nvPr/>
        </p:nvSpPr>
        <p:spPr>
          <a:xfrm>
            <a:off x="7928224" y="27622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0" indent="0" algn="l"/>
            <a:r>
              <a:rPr lang="de-DE" sz="600" b="1" dirty="0"/>
              <a:t>Mi.</a:t>
            </a:r>
            <a:endParaRPr lang="de-DE" sz="600" b="1" dirty="0">
              <a:solidFill>
                <a:schemeClr val="lt1"/>
              </a:solidFill>
              <a:latin typeface="+mn-lt"/>
              <a:ea typeface="+mn-ea"/>
              <a:cs typeface="+mn-cs"/>
            </a:endParaRPr>
          </a:p>
          <a:p>
            <a:pPr marL="0" indent="0" algn="l"/>
            <a:r>
              <a:rPr lang="de-DE" sz="1100" b="1" dirty="0">
                <a:solidFill>
                  <a:schemeClr val="lt1"/>
                </a:solidFill>
                <a:latin typeface="+mn-lt"/>
                <a:ea typeface="+mn-ea"/>
                <a:cs typeface="+mn-cs"/>
              </a:rPr>
              <a:t>4</a:t>
            </a:r>
          </a:p>
        </p:txBody>
      </p:sp>
      <p:sp>
        <p:nvSpPr>
          <p:cNvPr id="130" name="Stern mit 12 Zacken 129"/>
          <p:cNvSpPr/>
          <p:nvPr/>
        </p:nvSpPr>
        <p:spPr>
          <a:xfrm>
            <a:off x="1375024" y="130492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Do..</a:t>
            </a:r>
            <a:r>
              <a:rPr lang="de-DE" sz="1100" b="1" dirty="0"/>
              <a:t>5</a:t>
            </a:r>
          </a:p>
        </p:txBody>
      </p:sp>
      <p:sp>
        <p:nvSpPr>
          <p:cNvPr id="131" name="Stern mit 12 Zacken 130"/>
          <p:cNvSpPr/>
          <p:nvPr/>
        </p:nvSpPr>
        <p:spPr>
          <a:xfrm>
            <a:off x="3499099" y="130492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Fr..</a:t>
            </a:r>
          </a:p>
          <a:p>
            <a:pPr algn="l"/>
            <a:r>
              <a:rPr lang="de-DE" sz="1100" b="1" dirty="0"/>
              <a:t>6</a:t>
            </a:r>
          </a:p>
        </p:txBody>
      </p:sp>
      <p:sp>
        <p:nvSpPr>
          <p:cNvPr id="132" name="Stern mit 12 Zacken 131"/>
          <p:cNvSpPr/>
          <p:nvPr/>
        </p:nvSpPr>
        <p:spPr>
          <a:xfrm>
            <a:off x="5596852" y="1323979"/>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Sa..</a:t>
            </a:r>
            <a:r>
              <a:rPr lang="de-DE" sz="1100" b="1" dirty="0"/>
              <a:t>7</a:t>
            </a:r>
          </a:p>
        </p:txBody>
      </p:sp>
      <p:sp>
        <p:nvSpPr>
          <p:cNvPr id="133" name="Stern mit 12 Zacken 132"/>
          <p:cNvSpPr/>
          <p:nvPr/>
        </p:nvSpPr>
        <p:spPr>
          <a:xfrm>
            <a:off x="7937362" y="1310104"/>
            <a:ext cx="6286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So..</a:t>
            </a:r>
            <a:r>
              <a:rPr lang="de-DE" sz="1100" b="1" dirty="0"/>
              <a:t>8</a:t>
            </a:r>
          </a:p>
        </p:txBody>
      </p:sp>
      <p:sp>
        <p:nvSpPr>
          <p:cNvPr id="134" name="Stern mit 12 Zacken 133"/>
          <p:cNvSpPr/>
          <p:nvPr/>
        </p:nvSpPr>
        <p:spPr>
          <a:xfrm>
            <a:off x="1346449" y="2448803"/>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Mo..</a:t>
            </a:r>
          </a:p>
          <a:p>
            <a:pPr algn="l"/>
            <a:r>
              <a:rPr lang="de-DE" sz="1100" b="1" dirty="0"/>
              <a:t>9</a:t>
            </a:r>
          </a:p>
        </p:txBody>
      </p:sp>
      <p:sp>
        <p:nvSpPr>
          <p:cNvPr id="135" name="Stern mit 12 Zacken 134"/>
          <p:cNvSpPr/>
          <p:nvPr/>
        </p:nvSpPr>
        <p:spPr>
          <a:xfrm>
            <a:off x="3470524" y="2438404"/>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Di..</a:t>
            </a:r>
          </a:p>
          <a:p>
            <a:pPr algn="l"/>
            <a:r>
              <a:rPr lang="de-DE" sz="1100" b="1" dirty="0"/>
              <a:t>10</a:t>
            </a:r>
          </a:p>
        </p:txBody>
      </p:sp>
      <p:sp>
        <p:nvSpPr>
          <p:cNvPr id="136" name="Stern mit 12 Zacken 135"/>
          <p:cNvSpPr/>
          <p:nvPr/>
        </p:nvSpPr>
        <p:spPr>
          <a:xfrm>
            <a:off x="5546974" y="2438841"/>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sz="600" b="1" dirty="0"/>
              <a:t>.Mi.</a:t>
            </a:r>
          </a:p>
          <a:p>
            <a:pPr algn="l"/>
            <a:r>
              <a:rPr lang="de-DE" sz="1100" b="1" dirty="0"/>
              <a:t>11</a:t>
            </a:r>
          </a:p>
        </p:txBody>
      </p:sp>
      <p:sp>
        <p:nvSpPr>
          <p:cNvPr id="137" name="Stern mit 12 Zacken 136"/>
          <p:cNvSpPr/>
          <p:nvPr/>
        </p:nvSpPr>
        <p:spPr>
          <a:xfrm>
            <a:off x="7899649" y="2453394"/>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Do..</a:t>
            </a:r>
          </a:p>
          <a:p>
            <a:pPr algn="l"/>
            <a:r>
              <a:rPr lang="de-DE" sz="1100" b="1" dirty="0"/>
              <a:t>12</a:t>
            </a:r>
          </a:p>
        </p:txBody>
      </p:sp>
      <p:sp>
        <p:nvSpPr>
          <p:cNvPr id="138" name="Stern mit 12 Zacken 137"/>
          <p:cNvSpPr/>
          <p:nvPr/>
        </p:nvSpPr>
        <p:spPr>
          <a:xfrm>
            <a:off x="1375023" y="3524254"/>
            <a:ext cx="676275"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Fr..</a:t>
            </a:r>
          </a:p>
          <a:p>
            <a:pPr algn="l"/>
            <a:r>
              <a:rPr lang="de-DE" sz="1100" b="1" dirty="0"/>
              <a:t>13</a:t>
            </a:r>
          </a:p>
        </p:txBody>
      </p:sp>
      <p:sp>
        <p:nvSpPr>
          <p:cNvPr id="139" name="Stern mit 12 Zacken 138"/>
          <p:cNvSpPr/>
          <p:nvPr/>
        </p:nvSpPr>
        <p:spPr>
          <a:xfrm>
            <a:off x="3499098" y="3495679"/>
            <a:ext cx="6667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Sa..</a:t>
            </a:r>
          </a:p>
          <a:p>
            <a:pPr algn="l"/>
            <a:r>
              <a:rPr lang="de-DE" sz="1100" b="1" dirty="0"/>
              <a:t>14</a:t>
            </a:r>
          </a:p>
        </p:txBody>
      </p:sp>
      <p:sp>
        <p:nvSpPr>
          <p:cNvPr id="140" name="Stern mit 12 Zacken 139"/>
          <p:cNvSpPr/>
          <p:nvPr/>
        </p:nvSpPr>
        <p:spPr>
          <a:xfrm>
            <a:off x="5524079" y="3474944"/>
            <a:ext cx="704850" cy="53340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sz="600" b="1" dirty="0"/>
              <a:t>So.</a:t>
            </a:r>
          </a:p>
          <a:p>
            <a:pPr algn="l"/>
            <a:r>
              <a:rPr lang="de-DE" sz="1100" b="1" dirty="0"/>
              <a:t>15</a:t>
            </a:r>
          </a:p>
        </p:txBody>
      </p:sp>
      <p:sp>
        <p:nvSpPr>
          <p:cNvPr id="141" name="Stern mit 12 Zacken 140"/>
          <p:cNvSpPr/>
          <p:nvPr/>
        </p:nvSpPr>
        <p:spPr>
          <a:xfrm>
            <a:off x="7918699" y="3555105"/>
            <a:ext cx="742174"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Mo..</a:t>
            </a:r>
          </a:p>
          <a:p>
            <a:pPr algn="l"/>
            <a:r>
              <a:rPr lang="de-DE" sz="1100" b="1" dirty="0"/>
              <a:t>16</a:t>
            </a:r>
          </a:p>
        </p:txBody>
      </p:sp>
      <p:sp>
        <p:nvSpPr>
          <p:cNvPr id="142" name="Stern mit 12 Zacken 141"/>
          <p:cNvSpPr/>
          <p:nvPr/>
        </p:nvSpPr>
        <p:spPr>
          <a:xfrm>
            <a:off x="1375024" y="4552954"/>
            <a:ext cx="666750"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Di..</a:t>
            </a:r>
          </a:p>
          <a:p>
            <a:pPr algn="l"/>
            <a:r>
              <a:rPr lang="de-DE" sz="1100" b="1" dirty="0"/>
              <a:t>17</a:t>
            </a:r>
          </a:p>
        </p:txBody>
      </p:sp>
      <p:sp>
        <p:nvSpPr>
          <p:cNvPr id="143" name="Stern mit 12 Zacken 142"/>
          <p:cNvSpPr/>
          <p:nvPr/>
        </p:nvSpPr>
        <p:spPr>
          <a:xfrm>
            <a:off x="3480049" y="4533904"/>
            <a:ext cx="704850" cy="53340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Mi..</a:t>
            </a:r>
          </a:p>
          <a:p>
            <a:pPr algn="l"/>
            <a:r>
              <a:rPr lang="de-DE" sz="1100" b="1" dirty="0"/>
              <a:t>18</a:t>
            </a:r>
          </a:p>
        </p:txBody>
      </p:sp>
      <p:sp>
        <p:nvSpPr>
          <p:cNvPr id="144" name="Stern mit 12 Zacken 143"/>
          <p:cNvSpPr/>
          <p:nvPr/>
        </p:nvSpPr>
        <p:spPr>
          <a:xfrm>
            <a:off x="5537449" y="4533904"/>
            <a:ext cx="704850" cy="53340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Do..</a:t>
            </a:r>
          </a:p>
          <a:p>
            <a:pPr algn="l"/>
            <a:r>
              <a:rPr lang="de-DE" sz="1100" b="1" dirty="0"/>
              <a:t>19</a:t>
            </a:r>
          </a:p>
        </p:txBody>
      </p:sp>
      <p:sp>
        <p:nvSpPr>
          <p:cNvPr id="145" name="Stern mit 12 Zacken 144"/>
          <p:cNvSpPr/>
          <p:nvPr/>
        </p:nvSpPr>
        <p:spPr>
          <a:xfrm>
            <a:off x="7899649" y="4543429"/>
            <a:ext cx="704850" cy="53340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de-DE" sz="600" b="1" dirty="0"/>
              <a:t>Fr.</a:t>
            </a:r>
          </a:p>
          <a:p>
            <a:pPr algn="l"/>
            <a:r>
              <a:rPr lang="de-DE" sz="1100" b="1" dirty="0"/>
              <a:t>20</a:t>
            </a:r>
          </a:p>
        </p:txBody>
      </p:sp>
      <p:sp>
        <p:nvSpPr>
          <p:cNvPr id="146" name="Stern mit 12 Zacken 145"/>
          <p:cNvSpPr/>
          <p:nvPr/>
        </p:nvSpPr>
        <p:spPr>
          <a:xfrm>
            <a:off x="1368492" y="5654668"/>
            <a:ext cx="691594" cy="4762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Sa..</a:t>
            </a:r>
          </a:p>
          <a:p>
            <a:pPr algn="l"/>
            <a:r>
              <a:rPr lang="de-DE" sz="1100" b="1" dirty="0"/>
              <a:t>21</a:t>
            </a:r>
          </a:p>
        </p:txBody>
      </p:sp>
      <p:sp>
        <p:nvSpPr>
          <p:cNvPr id="147" name="Stern mit 12 Zacken 146"/>
          <p:cNvSpPr/>
          <p:nvPr/>
        </p:nvSpPr>
        <p:spPr>
          <a:xfrm>
            <a:off x="3470524" y="5701856"/>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So.</a:t>
            </a:r>
          </a:p>
          <a:p>
            <a:pPr algn="l"/>
            <a:r>
              <a:rPr lang="de-DE" sz="1100" b="1" dirty="0"/>
              <a:t>22</a:t>
            </a:r>
          </a:p>
        </p:txBody>
      </p:sp>
      <p:sp>
        <p:nvSpPr>
          <p:cNvPr id="148" name="Stern mit 12 Zacken 147"/>
          <p:cNvSpPr/>
          <p:nvPr/>
        </p:nvSpPr>
        <p:spPr>
          <a:xfrm>
            <a:off x="5575549" y="5695954"/>
            <a:ext cx="704850" cy="51435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Mo..</a:t>
            </a:r>
          </a:p>
          <a:p>
            <a:pPr algn="l"/>
            <a:r>
              <a:rPr lang="de-DE" sz="1100" b="1" dirty="0"/>
              <a:t>23</a:t>
            </a:r>
          </a:p>
        </p:txBody>
      </p:sp>
      <p:sp>
        <p:nvSpPr>
          <p:cNvPr id="149" name="Stern mit 12 Zacken 148"/>
          <p:cNvSpPr/>
          <p:nvPr/>
        </p:nvSpPr>
        <p:spPr>
          <a:xfrm>
            <a:off x="7909889" y="5654668"/>
            <a:ext cx="704850" cy="533400"/>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600" b="1" dirty="0"/>
              <a:t>Di.</a:t>
            </a:r>
          </a:p>
          <a:p>
            <a:pPr algn="l"/>
            <a:r>
              <a:rPr lang="de-DE" sz="1100" b="1" dirty="0"/>
              <a:t>24</a:t>
            </a:r>
          </a:p>
        </p:txBody>
      </p:sp>
      <p:sp>
        <p:nvSpPr>
          <p:cNvPr id="157" name="Fußzeilenplatzhalter 156"/>
          <p:cNvSpPr>
            <a:spLocks noGrp="1"/>
          </p:cNvSpPr>
          <p:nvPr>
            <p:ph type="ftr" sz="quarter" idx="11"/>
          </p:nvPr>
        </p:nvSpPr>
        <p:spPr>
          <a:xfrm>
            <a:off x="2403724" y="6625427"/>
            <a:ext cx="7543800" cy="365125"/>
          </a:xfrm>
        </p:spPr>
        <p:txBody>
          <a:bodyPr/>
          <a:lstStyle/>
          <a:p>
            <a:pPr algn="ctr"/>
            <a:r>
              <a:rPr lang="de-DE" b="1" dirty="0"/>
              <a:t>Hinweise zum Kalender auf der Rückseite </a:t>
            </a:r>
          </a:p>
        </p:txBody>
      </p:sp>
      <p:sp>
        <p:nvSpPr>
          <p:cNvPr id="77" name="Rechteck 76"/>
          <p:cNvSpPr/>
          <p:nvPr/>
        </p:nvSpPr>
        <p:spPr>
          <a:xfrm rot="2336770">
            <a:off x="10484346" y="3246961"/>
            <a:ext cx="1390650" cy="977557"/>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de-DE" sz="1100" b="1" dirty="0"/>
          </a:p>
          <a:p>
            <a:pPr algn="ctr"/>
            <a:r>
              <a:rPr lang="de-DE" sz="900" b="1" dirty="0"/>
              <a:t>Heilige Drei Könige    mit Familie Bier  </a:t>
            </a:r>
          </a:p>
        </p:txBody>
      </p:sp>
      <p:sp>
        <p:nvSpPr>
          <p:cNvPr id="107" name="Stern mit 12 Zacken 106"/>
          <p:cNvSpPr/>
          <p:nvPr/>
        </p:nvSpPr>
        <p:spPr>
          <a:xfrm rot="1978524">
            <a:off x="10475379" y="2090909"/>
            <a:ext cx="701456" cy="1029467"/>
          </a:xfrm>
          <a:prstGeom prst="star12">
            <a:avLst/>
          </a:prstGeom>
        </p:spPr>
        <p:style>
          <a:lnRef idx="0">
            <a:schemeClr val="accent2"/>
          </a:lnRef>
          <a:fillRef idx="3">
            <a:schemeClr val="accent2"/>
          </a:fillRef>
          <a:effectRef idx="3">
            <a:schemeClr val="accent2"/>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de-DE" sz="700" dirty="0"/>
              <a:t>Fr.</a:t>
            </a:r>
          </a:p>
          <a:p>
            <a:pPr algn="l"/>
            <a:r>
              <a:rPr lang="de-DE" dirty="0"/>
              <a:t>03.01.25</a:t>
            </a:r>
            <a:endParaRPr lang="de-DE" sz="1100" dirty="0"/>
          </a:p>
        </p:txBody>
      </p:sp>
    </p:spTree>
    <p:extLst>
      <p:ext uri="{BB962C8B-B14F-4D97-AF65-F5344CB8AC3E}">
        <p14:creationId xmlns:p14="http://schemas.microsoft.com/office/powerpoint/2010/main" val="2237418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7501" y="138141"/>
            <a:ext cx="11281756" cy="6154594"/>
          </a:xfrm>
          <a:solidFill>
            <a:schemeClr val="bg1"/>
          </a:solidFill>
        </p:spPr>
        <p:txBody>
          <a:bodyPr>
            <a:normAutofit fontScale="92500"/>
          </a:bodyPr>
          <a:lstStyle/>
          <a:p>
            <a:pPr marL="0" indent="0">
              <a:buNone/>
            </a:pPr>
            <a:r>
              <a:rPr lang="de-DE" sz="1600" dirty="0"/>
              <a:t>Liebe Walhauserinnen, liebe Walhauser,</a:t>
            </a:r>
          </a:p>
          <a:p>
            <a:pPr marL="0" indent="0">
              <a:buNone/>
            </a:pPr>
            <a:r>
              <a:rPr lang="de-DE" sz="1600" dirty="0"/>
              <a:t>zum</a:t>
            </a:r>
            <a:r>
              <a:rPr lang="de-DE" sz="1600" b="1" dirty="0"/>
              <a:t> sechsten </a:t>
            </a:r>
            <a:r>
              <a:rPr lang="de-DE" sz="1600" dirty="0"/>
              <a:t>Mal, findet in unserem schönen Bergwerks und Köhlerdorf, ein „Lebendiger Adventskalender“ statt. Auch in diesem Jahr war die Resonanz groß und viele freiwillige Dorfbewohner haben sich bereit erklärt, uns die Wartezeit auf Weihnachten ein klein wenig zu verkürzen. </a:t>
            </a:r>
          </a:p>
          <a:p>
            <a:pPr marL="0" indent="0">
              <a:buNone/>
            </a:pPr>
            <a:r>
              <a:rPr lang="de-DE" sz="1600" u="sng" dirty="0"/>
              <a:t>Vielleicht zu Anfang ein paar Hinweise zu den geplanten Veranstaltungen:</a:t>
            </a:r>
          </a:p>
          <a:p>
            <a:pPr>
              <a:buFontTx/>
              <a:buChar char="-"/>
            </a:pPr>
            <a:r>
              <a:rPr lang="de-DE" sz="1600" dirty="0"/>
              <a:t>Beginn und Treffpunkt ist </a:t>
            </a:r>
            <a:r>
              <a:rPr lang="de-DE" sz="1600" b="1" u="sng" dirty="0"/>
              <a:t>jeweils um 18.00 Uhr </a:t>
            </a:r>
            <a:r>
              <a:rPr lang="de-DE" sz="1600" dirty="0"/>
              <a:t>an dem jeweiligen Haus / Gebäude (Ausnahme am 06.12., </a:t>
            </a:r>
            <a:r>
              <a:rPr lang="de-DE" sz="1600"/>
              <a:t>7.12.,23.12</a:t>
            </a:r>
            <a:r>
              <a:rPr lang="de-DE" sz="1600" dirty="0"/>
              <a:t>. und 24.12 , hier bitte die gesonderten Uhrzeiten aus dem Kalender oder aus dem Amtsblatt entnehmen). </a:t>
            </a:r>
          </a:p>
          <a:p>
            <a:pPr>
              <a:buFontTx/>
              <a:buChar char="-"/>
            </a:pPr>
            <a:r>
              <a:rPr lang="de-DE" sz="1600" dirty="0"/>
              <a:t>Pro Veranstaltung wird ein ungefährer Zeitansatz von </a:t>
            </a:r>
            <a:r>
              <a:rPr lang="de-DE" sz="1600" u="sng" dirty="0"/>
              <a:t>max. 30-45 min eingeplant</a:t>
            </a:r>
            <a:r>
              <a:rPr lang="de-DE" sz="1600" dirty="0"/>
              <a:t>. Sollte es länger gehen, liegt das natürlich in der Hand des/der Veranstalter(s). Gibt der Veranstalter ein „ENDE“ vor, bitten wir auch dies zu respektieren.</a:t>
            </a:r>
          </a:p>
          <a:p>
            <a:pPr>
              <a:buFontTx/>
              <a:buChar char="-"/>
            </a:pPr>
            <a:r>
              <a:rPr lang="de-DE" sz="1600" dirty="0"/>
              <a:t>Bei der ein oder anderen Veranstaltung wurde ein gemeinsamer Umtrunk durch den Veranstalter mit eingeplant. Auch hier wieder der Hinweis, dass dies auf freiwilliger Basis geschieht und nicht bei jeder Veranstaltung ein </a:t>
            </a:r>
            <a:r>
              <a:rPr lang="de-DE" sz="1600" u="sng" dirty="0"/>
              <a:t>„Muss“ </a:t>
            </a:r>
            <a:r>
              <a:rPr lang="de-DE" sz="1600" dirty="0"/>
              <a:t>bedeutet. </a:t>
            </a:r>
            <a:r>
              <a:rPr lang="de-DE" sz="1600" b="1" dirty="0"/>
              <a:t>Um aber immer gewappnet zu sein, bitten wir Euch zu jedem Treffen eine(n) eigene(n) Tasse/Becher mitzuführen. </a:t>
            </a:r>
          </a:p>
          <a:p>
            <a:pPr>
              <a:buFontTx/>
              <a:buChar char="-"/>
            </a:pPr>
            <a:r>
              <a:rPr lang="de-DE" sz="1600" dirty="0"/>
              <a:t>Am 06.12.2024 ist ein </a:t>
            </a:r>
            <a:r>
              <a:rPr lang="de-DE" sz="1600" u="sng" dirty="0"/>
              <a:t>gemeinsamer </a:t>
            </a:r>
            <a:r>
              <a:rPr lang="de-DE" sz="1600" dirty="0"/>
              <a:t>Nikolausabend am Meilerplatz geplant. Hierzu gibt es  einen gesonderten Programmablauf. </a:t>
            </a:r>
          </a:p>
          <a:p>
            <a:pPr marL="0" indent="0">
              <a:buNone/>
            </a:pPr>
            <a:r>
              <a:rPr lang="de-DE" sz="1600" i="1" dirty="0"/>
              <a:t>Wir treffen uns </a:t>
            </a:r>
            <a:r>
              <a:rPr lang="de-DE" sz="1600" b="1" i="1" dirty="0"/>
              <a:t>um 17:45 Uhr </a:t>
            </a:r>
            <a:r>
              <a:rPr lang="de-DE" sz="1600" i="1" dirty="0"/>
              <a:t>an der neuen Rettungswache und führen eine gemeinsame Lichterwanderung (bitte Lichter mitbringen) in Richtung Meilerplatz durch. Am Meiler werden wir uns mit Singen und Geschichten die Zeit vertreiben, bis uns der Nikolaus besuchen kommt. Der Nikolaus hat für jedes Kind eine Kleinigkeit im Gepäck. An diesem Abend ist Selbstverpflegung (Getränke /Essen bitte selbst mitbringen). </a:t>
            </a:r>
          </a:p>
          <a:p>
            <a:pPr marL="0" indent="0">
              <a:buNone/>
            </a:pPr>
            <a:r>
              <a:rPr lang="de-DE" sz="1600" b="1" u="sng" dirty="0"/>
              <a:t>Zum guten Schluss noch eine Bitte:</a:t>
            </a:r>
          </a:p>
          <a:p>
            <a:pPr marL="0" indent="0">
              <a:buNone/>
            </a:pPr>
            <a:r>
              <a:rPr lang="de-DE" sz="1400" b="1" dirty="0"/>
              <a:t>Ein ganz dickes DANKESCHÖN </a:t>
            </a:r>
            <a:r>
              <a:rPr lang="de-DE" sz="1400" dirty="0"/>
              <a:t>an alle die mitmachen.  Ziel des lebendigen Adventskalenders ist es, dass man sich </a:t>
            </a:r>
            <a:r>
              <a:rPr lang="de-DE" sz="1400" u="sng" dirty="0"/>
              <a:t>gemeinsam</a:t>
            </a:r>
            <a:r>
              <a:rPr lang="de-DE" sz="1400" dirty="0"/>
              <a:t> auf den Advent einstimmt. Die Treffen sollten in lockerer Atmosphäre stattfinden und eine Auszeit vom Weihnachtsstress bedeuten. Die jeweiligen Veranstalter haben sich viel Mühe und Gedanken über das Programm gemacht. Ich bitte dies auch so zu honorieren. </a:t>
            </a:r>
            <a:r>
              <a:rPr lang="de-DE" sz="1400" b="1" dirty="0"/>
              <a:t>Es wäre schön, wenn Ihr am Haus Euer Türchen (z.B. Fenster o.ä.) für alle sichtbar macht. </a:t>
            </a:r>
          </a:p>
          <a:p>
            <a:pPr marL="0" indent="0">
              <a:buNone/>
            </a:pPr>
            <a:r>
              <a:rPr lang="de-DE" sz="1400" dirty="0"/>
              <a:t>Bei eventuellen Rückfragen stehen Rita Pagliarini (Tel:9798343) und Oliver Thome  sehr gerne zur Verfügung </a:t>
            </a:r>
            <a:r>
              <a:rPr lang="de-DE" sz="1400" dirty="0">
                <a:sym typeface="Wingdings" panose="05000000000000000000" pitchFamily="2" charset="2"/>
              </a:rPr>
              <a:t></a:t>
            </a:r>
            <a:endParaRPr lang="de-DE" sz="1400" dirty="0"/>
          </a:p>
        </p:txBody>
      </p:sp>
    </p:spTree>
    <p:extLst>
      <p:ext uri="{BB962C8B-B14F-4D97-AF65-F5344CB8AC3E}">
        <p14:creationId xmlns:p14="http://schemas.microsoft.com/office/powerpoint/2010/main" val="2456687922"/>
      </p:ext>
    </p:extLst>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597</Words>
  <Application>Microsoft Office PowerPoint</Application>
  <PresentationFormat>Breitbild</PresentationFormat>
  <Paragraphs>100</Paragraphs>
  <Slides>2</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Calibri</vt:lpstr>
      <vt:lpstr>Calibri Light</vt:lpstr>
      <vt:lpstr>Wingdings</vt:lpstr>
      <vt:lpstr>Rückblick</vt:lpstr>
      <vt:lpstr>PowerPoint-Präsentation</vt:lpstr>
      <vt:lpstr>PowerPoint-Präsentation</vt:lpstr>
    </vt:vector>
  </TitlesOfParts>
  <Company>Bundeswehr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Thome, Oliver</dc:creator>
  <cp:lastModifiedBy>Thome, Oliver</cp:lastModifiedBy>
  <cp:revision>99</cp:revision>
  <cp:lastPrinted>2018-11-20T10:10:46Z</cp:lastPrinted>
  <dcterms:created xsi:type="dcterms:W3CDTF">2018-11-05T12:48:47Z</dcterms:created>
  <dcterms:modified xsi:type="dcterms:W3CDTF">2024-11-11T10:06:09Z</dcterms:modified>
</cp:coreProperties>
</file>